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62" r:id="rId6"/>
    <p:sldId id="259" r:id="rId7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68690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9211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2085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813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4617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5827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5898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318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592258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6777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8798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A2F99-D1DB-48F5-AF6C-B9906F420EAE}" type="datetimeFigureOut">
              <a:rPr lang="sv-FI" smtClean="0"/>
              <a:t>09-11-2017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0DB85-B7B6-455F-8CCC-F49F41117E4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6573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0" y="259940"/>
            <a:ext cx="12160950" cy="5770179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801007" y="2667384"/>
            <a:ext cx="9144000" cy="2387600"/>
          </a:xfrm>
        </p:spPr>
        <p:txBody>
          <a:bodyPr/>
          <a:lstStyle/>
          <a:p>
            <a:r>
              <a:rPr lang="sv-FI" dirty="0" smtClean="0"/>
              <a:t>Suomi.fi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801007" y="5202238"/>
            <a:ext cx="9144000" cy="1655762"/>
          </a:xfrm>
        </p:spPr>
        <p:txBody>
          <a:bodyPr/>
          <a:lstStyle/>
          <a:p>
            <a:r>
              <a:rPr lang="sv-FI" dirty="0" smtClean="0"/>
              <a:t>Information för it-handledare i pensionärsföreningar</a:t>
            </a:r>
            <a:endParaRPr lang="sv-FI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652" y="5417820"/>
            <a:ext cx="1260348" cy="144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3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Viktigaste om suomi.fi för en pensionär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 smtClean="0"/>
              <a:t>1. Suomi.fi är en nättjänst som samlar elektroniska tjänster till ett ställe</a:t>
            </a:r>
          </a:p>
          <a:p>
            <a:pPr marL="0" indent="0">
              <a:buNone/>
            </a:pPr>
            <a:r>
              <a:rPr lang="sv-FI" dirty="0" smtClean="0"/>
              <a:t>2. Suomi.fi kommer att vara den tjänst som i första hand används för att hitta information och samarbeta med myndigheter</a:t>
            </a:r>
          </a:p>
          <a:p>
            <a:pPr marL="0" indent="0">
              <a:buNone/>
            </a:pPr>
            <a:r>
              <a:rPr lang="sv-FI" dirty="0" smtClean="0"/>
              <a:t>3. Är en del av den nationella servicearkitekturen (</a:t>
            </a:r>
            <a:r>
              <a:rPr lang="sv-FI" dirty="0" err="1" smtClean="0"/>
              <a:t>KaPA</a:t>
            </a:r>
            <a:r>
              <a:rPr lang="sv-FI" dirty="0" smtClean="0"/>
              <a:t>-lagen)</a:t>
            </a:r>
          </a:p>
          <a:p>
            <a:pPr marL="0" indent="0">
              <a:buNone/>
            </a:pPr>
            <a:r>
              <a:rPr lang="sv-FI" dirty="0" smtClean="0"/>
              <a:t>4. Viktiga delar är Suomi.fi-identifikation, Suomi.fi-betalningar, Suomi.fi-meddelanden, (Suomi.fi-fullmakter?)</a:t>
            </a:r>
          </a:p>
          <a:p>
            <a:pPr marL="0" indent="0">
              <a:buNone/>
            </a:pPr>
            <a:r>
              <a:rPr lang="sv-FI" dirty="0" smtClean="0"/>
              <a:t>5. Suomi.fi-meddelanden kommer i framtiden att vara den främsta kanalen för post från och kontakt till myndigheter, elektronisk medborgarpost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0424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Vad det betyder i praktiken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09447" y="1450428"/>
            <a:ext cx="11225049" cy="5155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1-2. Kommuners, organisationers och privata aktörers nättjänster bygger på samma plattform och hittas via suomi.fi</a:t>
            </a:r>
          </a:p>
          <a:p>
            <a:pPr marL="0" indent="0">
              <a:buNone/>
            </a:pPr>
            <a:r>
              <a:rPr lang="sv-FI" dirty="0" smtClean="0"/>
              <a:t>3. Digitaliseringen går snabbare framåt, flera tjänster sker i första hand på nätet</a:t>
            </a:r>
          </a:p>
          <a:p>
            <a:pPr marL="0" indent="0">
              <a:buNone/>
            </a:pPr>
            <a:r>
              <a:rPr lang="sv-FI" dirty="0" smtClean="0"/>
              <a:t>4. När man identifierat sig en gång med bankkoderna, kan man använda olika tjänster med samma identifiering (</a:t>
            </a:r>
            <a:r>
              <a:rPr lang="sv-FI" dirty="0" err="1" smtClean="0"/>
              <a:t>omaKanta</a:t>
            </a:r>
            <a:r>
              <a:rPr lang="sv-FI" dirty="0" smtClean="0"/>
              <a:t>, kommunens tjänster, meddelanden osv.)</a:t>
            </a:r>
          </a:p>
          <a:p>
            <a:pPr marL="0" indent="0">
              <a:buNone/>
            </a:pPr>
            <a:r>
              <a:rPr lang="sv-FI" dirty="0" smtClean="0"/>
              <a:t>4. Suomi.fi-fullmakter är osäkert hur fungerande det blir</a:t>
            </a:r>
          </a:p>
          <a:p>
            <a:pPr marL="0" indent="0">
              <a:buNone/>
            </a:pPr>
            <a:r>
              <a:rPr lang="sv-FI" dirty="0"/>
              <a:t>5</a:t>
            </a:r>
            <a:r>
              <a:rPr lang="sv-FI" dirty="0" smtClean="0"/>
              <a:t>. Man kommer att få färre pappersbrev, ersätts av en digital brevlåda som man kommer åt genom att logga in med bankkoder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195121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Vad kan </a:t>
            </a:r>
            <a:r>
              <a:rPr lang="sv-FI" b="1" dirty="0" smtClean="0"/>
              <a:t>ni handleda nu?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FI" dirty="0" smtClean="0"/>
              <a:t>Uppmana medlemmar att ta i bruk bankkoder, om inte annat så för </a:t>
            </a:r>
            <a:r>
              <a:rPr lang="sv-FI" dirty="0" smtClean="0"/>
              <a:t>identifiering</a:t>
            </a:r>
            <a:endParaRPr lang="sv-FI" dirty="0" smtClean="0"/>
          </a:p>
          <a:p>
            <a:r>
              <a:rPr lang="sv-FI" dirty="0" smtClean="0"/>
              <a:t>Använd </a:t>
            </a:r>
            <a:r>
              <a:rPr lang="sv-FI" dirty="0" smtClean="0"/>
              <a:t>suomi.fi själv </a:t>
            </a:r>
            <a:r>
              <a:rPr lang="sv-FI" dirty="0" smtClean="0"/>
              <a:t>om inte gör det </a:t>
            </a:r>
            <a:r>
              <a:rPr lang="sv-FI" dirty="0" smtClean="0"/>
              <a:t>redan</a:t>
            </a:r>
            <a:endParaRPr lang="sv-FI" dirty="0" smtClean="0"/>
          </a:p>
          <a:p>
            <a:r>
              <a:rPr lang="sv-FI" dirty="0" smtClean="0"/>
              <a:t>Informera om </a:t>
            </a:r>
            <a:r>
              <a:rPr lang="sv-FI" dirty="0" smtClean="0"/>
              <a:t>vad </a:t>
            </a:r>
            <a:r>
              <a:rPr lang="sv-FI" dirty="0"/>
              <a:t>medborgarposten </a:t>
            </a:r>
            <a:r>
              <a:rPr lang="sv-FI" dirty="0" smtClean="0"/>
              <a:t>är, hur man kan få meddelande </a:t>
            </a:r>
            <a:r>
              <a:rPr lang="sv-FI" dirty="0"/>
              <a:t>till epost, per sms om ny </a:t>
            </a:r>
            <a:r>
              <a:rPr lang="sv-FI" dirty="0" smtClean="0"/>
              <a:t>post, om att en app är på väg</a:t>
            </a:r>
            <a:endParaRPr lang="sv-FI" dirty="0" smtClean="0"/>
          </a:p>
          <a:p>
            <a:r>
              <a:rPr lang="sv-FI" dirty="0" smtClean="0"/>
              <a:t>Ta i bruk medborgarposten tillsammans </a:t>
            </a:r>
            <a:r>
              <a:rPr lang="sv-FI" dirty="0" smtClean="0"/>
              <a:t>i en grupp</a:t>
            </a:r>
          </a:p>
          <a:p>
            <a:r>
              <a:rPr lang="sv-FI" dirty="0" smtClean="0"/>
              <a:t>Informera om säkerhet och att inte fylla i bankkoder (eller andra uppgifter) på uppmaning</a:t>
            </a:r>
          </a:p>
          <a:p>
            <a:r>
              <a:rPr lang="sv-FI" dirty="0" smtClean="0"/>
              <a:t>Anmäl </a:t>
            </a:r>
            <a:r>
              <a:rPr lang="sv-FI" dirty="0" smtClean="0"/>
              <a:t>dig som testanvändare i </a:t>
            </a:r>
            <a:r>
              <a:rPr lang="sv-FI" dirty="0"/>
              <a:t>användarsamfundet</a:t>
            </a:r>
            <a:endParaRPr lang="sv-FI" dirty="0" smtClean="0"/>
          </a:p>
          <a:p>
            <a:r>
              <a:rPr lang="sv-FI" dirty="0" smtClean="0"/>
              <a:t>Informera om b</a:t>
            </a:r>
            <a:r>
              <a:rPr lang="sv-FI" dirty="0" smtClean="0"/>
              <a:t>egrepp</a:t>
            </a:r>
            <a:r>
              <a:rPr lang="sv-FI" dirty="0" smtClean="0"/>
              <a:t>: e-post, medborgarpost, </a:t>
            </a:r>
            <a:r>
              <a:rPr lang="sv-FI" dirty="0" err="1" smtClean="0"/>
              <a:t>netposti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7068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Alternativ för de som inte använder dator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sz="3200" dirty="0" smtClean="0"/>
              <a:t>Allt fler tjänster blir i första hand digitala – det blir allt svårare att klara sig utan dator</a:t>
            </a:r>
          </a:p>
          <a:p>
            <a:r>
              <a:rPr lang="sv-FI" sz="3200" dirty="0" smtClean="0"/>
              <a:t>Alternativet för dem som inte använder dator vet man inte ännu</a:t>
            </a:r>
          </a:p>
          <a:p>
            <a:r>
              <a:rPr lang="sv-FI" sz="3200" dirty="0" smtClean="0"/>
              <a:t>Att någon annan sköter ens ärenden kommer eventuellt vara ett viktigt alternativ (inte de fullmakter som nu finns tillgängliga)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14936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 smtClean="0"/>
              <a:t>Var får man </a:t>
            </a:r>
            <a:r>
              <a:rPr lang="sv-FI" b="1" dirty="0" smtClean="0"/>
              <a:t>hjälp och nyheter?</a:t>
            </a:r>
            <a:endParaRPr lang="sv-FI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sz="4000" dirty="0" smtClean="0"/>
              <a:t>Esuomi.fi – information om suomi.fi</a:t>
            </a:r>
          </a:p>
          <a:p>
            <a:r>
              <a:rPr lang="sv-FI" sz="4000" dirty="0" smtClean="0"/>
              <a:t>Medborgarrådgivning</a:t>
            </a:r>
            <a:r>
              <a:rPr lang="sv-FI" sz="4000" dirty="0" smtClean="0"/>
              <a:t>: </a:t>
            </a:r>
            <a:r>
              <a:rPr lang="sv-FI" sz="4000" dirty="0" err="1" smtClean="0"/>
              <a:t>chat</a:t>
            </a:r>
            <a:r>
              <a:rPr lang="sv-FI" sz="4000" dirty="0" smtClean="0"/>
              <a:t>, telefon, distansförbindelse</a:t>
            </a:r>
          </a:p>
          <a:p>
            <a:r>
              <a:rPr lang="sv-FI" sz="4000" dirty="0" smtClean="0"/>
              <a:t>SPF, </a:t>
            </a:r>
            <a:r>
              <a:rPr lang="sv-FI" sz="4000" dirty="0" err="1" smtClean="0"/>
              <a:t>GodTid</a:t>
            </a:r>
            <a:endParaRPr lang="sv-FI" sz="4000" dirty="0" smtClean="0"/>
          </a:p>
          <a:p>
            <a:r>
              <a:rPr lang="sv-FI" sz="4000" dirty="0" smtClean="0"/>
              <a:t>Dagstidningar</a:t>
            </a:r>
            <a:endParaRPr lang="sv-FI" sz="4000" dirty="0"/>
          </a:p>
        </p:txBody>
      </p:sp>
    </p:spTree>
    <p:extLst>
      <p:ext uri="{BB962C8B-B14F-4D97-AF65-F5344CB8AC3E}">
        <p14:creationId xmlns:p14="http://schemas.microsoft.com/office/powerpoint/2010/main" val="398877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365</Words>
  <Application>Microsoft Office PowerPoint</Application>
  <PresentationFormat>Bredbild</PresentationFormat>
  <Paragraphs>31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Suomi.fi</vt:lpstr>
      <vt:lpstr>Viktigaste om suomi.fi för en pensionär</vt:lpstr>
      <vt:lpstr>Vad det betyder i praktiken</vt:lpstr>
      <vt:lpstr>Vad kan ni handleda nu?</vt:lpstr>
      <vt:lpstr>Alternativ för de som inte använder dator</vt:lpstr>
      <vt:lpstr>Var får man hjälp och nyheter?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robert</dc:creator>
  <cp:lastModifiedBy>robert</cp:lastModifiedBy>
  <cp:revision>17</cp:revision>
  <dcterms:created xsi:type="dcterms:W3CDTF">2017-11-08T09:44:59Z</dcterms:created>
  <dcterms:modified xsi:type="dcterms:W3CDTF">2017-11-09T11:43:16Z</dcterms:modified>
</cp:coreProperties>
</file>