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9" r:id="rId5"/>
    <p:sldId id="260" r:id="rId6"/>
    <p:sldId id="267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2607F-3796-41DD-A5B0-FB0FC736E1A7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F3E4D-21FC-4801-9896-CCF46ABDB73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0296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F3E4D-21FC-4801-9896-CCF46ABDB73E}" type="slidenum">
              <a:rPr lang="sv-FI" smtClean="0"/>
              <a:t>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5699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6574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6815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39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7766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4404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6388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3484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2953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0165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552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5529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072F-D763-48A1-9873-24048625F1C6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FE53-BF47-4EFA-B860-023908C0DF1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6179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sz="6600" b="1" dirty="0"/>
              <a:t>S</a:t>
            </a:r>
            <a:r>
              <a:rPr lang="sv-FI" sz="6600" b="1" dirty="0" smtClean="0"/>
              <a:t>äker användning av dator och nättjänster</a:t>
            </a:r>
            <a:endParaRPr lang="sv-FI" sz="66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52618" y="3602038"/>
            <a:ext cx="9144000" cy="1655762"/>
          </a:xfrm>
        </p:spPr>
        <p:txBody>
          <a:bodyPr>
            <a:normAutofit/>
          </a:bodyPr>
          <a:lstStyle/>
          <a:p>
            <a:r>
              <a:rPr lang="sv-FI" sz="3600" dirty="0" smtClean="0"/>
              <a:t>Tips från SPFs it-verksamhet</a:t>
            </a:r>
            <a:endParaRPr lang="sv-FI" sz="36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81" y="3602038"/>
            <a:ext cx="2387994" cy="27287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93" y="3881923"/>
            <a:ext cx="2750862" cy="24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Vad kan du göra?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FI" sz="5100" b="1" dirty="0"/>
              <a:t>Fyll aldrig </a:t>
            </a:r>
            <a:r>
              <a:rPr lang="sv-FI" sz="5100" b="1" dirty="0" smtClean="0"/>
              <a:t>i </a:t>
            </a:r>
            <a:r>
              <a:rPr lang="sv-FI" sz="5100" b="1" dirty="0"/>
              <a:t>din information om någon uppmanar dig till </a:t>
            </a:r>
            <a:r>
              <a:rPr lang="sv-FI" sz="5100" b="1" dirty="0" smtClean="0"/>
              <a:t>det!</a:t>
            </a:r>
          </a:p>
          <a:p>
            <a:r>
              <a:rPr lang="sv-FI" sz="5100" b="1" dirty="0" smtClean="0"/>
              <a:t>Ge inte information om någon ringer dig – bara om du själv ringer!</a:t>
            </a:r>
          </a:p>
          <a:p>
            <a:pPr marL="0" indent="0">
              <a:buNone/>
            </a:pPr>
            <a:endParaRPr lang="sv-FI" dirty="0"/>
          </a:p>
          <a:p>
            <a:r>
              <a:rPr lang="sv-FI" sz="3600" dirty="0" smtClean="0"/>
              <a:t>Lita </a:t>
            </a:r>
            <a:r>
              <a:rPr lang="sv-FI" sz="3600" dirty="0" smtClean="0"/>
              <a:t>på ditt omdöme och var bestämd:</a:t>
            </a:r>
            <a:endParaRPr lang="sv-FI" sz="3600" dirty="0"/>
          </a:p>
          <a:p>
            <a:pPr>
              <a:buFontTx/>
              <a:buChar char="-"/>
            </a:pPr>
            <a:r>
              <a:rPr lang="sv-FI" sz="3600" dirty="0"/>
              <a:t>Om något låter för bra för att vara sant är det troligtvis det.</a:t>
            </a:r>
          </a:p>
          <a:p>
            <a:pPr>
              <a:buFontTx/>
              <a:buChar char="-"/>
            </a:pPr>
            <a:r>
              <a:rPr lang="sv-FI" sz="3600" dirty="0"/>
              <a:t>Om något känns osäkert är det bättre att radera, stänga eller undvika.</a:t>
            </a:r>
          </a:p>
          <a:p>
            <a:pPr marL="0" indent="0">
              <a:buNone/>
            </a:pPr>
            <a:endParaRPr lang="sv-FI" sz="3600" dirty="0"/>
          </a:p>
          <a:p>
            <a:pPr marL="0" indent="0">
              <a:buNone/>
            </a:pPr>
            <a:r>
              <a:rPr lang="sv-FI" sz="3600" dirty="0"/>
              <a:t>Med tiden blir du vanare och har dina egna rutiner för datoranvändning.</a:t>
            </a:r>
          </a:p>
          <a:p>
            <a:pPr marL="0" indent="0">
              <a:buNone/>
            </a:pPr>
            <a:endParaRPr lang="sv-FI" sz="3600" dirty="0" smtClean="0"/>
          </a:p>
          <a:p>
            <a:r>
              <a:rPr lang="sv-FI" sz="3600" dirty="0" smtClean="0"/>
              <a:t>Om du redan hunnit bli lurad, gör reklamation, anmäl till polisen</a:t>
            </a:r>
          </a:p>
          <a:p>
            <a:r>
              <a:rPr lang="sv-FI" sz="3600" dirty="0" smtClean="0"/>
              <a:t>Varna och diskutera med andra</a:t>
            </a:r>
          </a:p>
          <a:p>
            <a:r>
              <a:rPr lang="sv-FI" sz="3600" dirty="0" smtClean="0"/>
              <a:t>Skäms inte!</a:t>
            </a:r>
            <a:endParaRPr lang="sv-FI" sz="3600" dirty="0"/>
          </a:p>
        </p:txBody>
      </p:sp>
    </p:spTree>
    <p:extLst>
      <p:ext uri="{BB962C8B-B14F-4D97-AF65-F5344CB8AC3E}">
        <p14:creationId xmlns:p14="http://schemas.microsoft.com/office/powerpoint/2010/main" val="158107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800" dirty="0" smtClean="0"/>
              <a:t>Beakta det här för att vara säker på datorn</a:t>
            </a:r>
            <a:endParaRPr lang="sv-FI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087163"/>
            <a:ext cx="10371083" cy="3637232"/>
          </a:xfrm>
        </p:spPr>
        <p:txBody>
          <a:bodyPr>
            <a:normAutofit lnSpcReduction="10000"/>
          </a:bodyPr>
          <a:lstStyle/>
          <a:p>
            <a:pPr fontAlgn="t"/>
            <a:r>
              <a:rPr lang="sv-FI" sz="4000" b="1" dirty="0" smtClean="0"/>
              <a:t>Använd virusskydd</a:t>
            </a:r>
            <a:r>
              <a:rPr lang="sv-FI" sz="4000" dirty="0" smtClean="0"/>
              <a:t>, gratis eller betalprogram</a:t>
            </a:r>
            <a:endParaRPr lang="sv-FI" sz="4000" dirty="0" smtClean="0"/>
          </a:p>
          <a:p>
            <a:pPr fontAlgn="t"/>
            <a:r>
              <a:rPr lang="sv-FI" sz="4000" b="1" dirty="0" smtClean="0"/>
              <a:t>Gör s</a:t>
            </a:r>
            <a:r>
              <a:rPr lang="sv-FI" sz="4000" b="1" dirty="0" smtClean="0"/>
              <a:t>äkerhetskopia</a:t>
            </a:r>
            <a:r>
              <a:rPr lang="sv-FI" sz="4000" dirty="0" smtClean="0"/>
              <a:t>, åtminstone av ditt viktigaste innehåll på datorn</a:t>
            </a:r>
            <a:endParaRPr lang="sv-FI" sz="4000" dirty="0" smtClean="0"/>
          </a:p>
          <a:p>
            <a:pPr fontAlgn="t"/>
            <a:r>
              <a:rPr lang="sv-FI" sz="4000" b="1" dirty="0" smtClean="0"/>
              <a:t>Använd svåra lösenord och förvara dem tryggt</a:t>
            </a:r>
            <a:endParaRPr lang="sv-FI" sz="4000" b="1" dirty="0" smtClean="0"/>
          </a:p>
          <a:p>
            <a:pPr fontAlgn="t"/>
            <a:r>
              <a:rPr lang="sv-FI" sz="4000" b="1" dirty="0" smtClean="0"/>
              <a:t>Använd Försiktighet </a:t>
            </a:r>
            <a:r>
              <a:rPr lang="sv-FI" sz="4000" b="1" dirty="0" smtClean="0"/>
              <a:t>och sunt </a:t>
            </a:r>
            <a:r>
              <a:rPr lang="sv-FI" sz="4000" b="1" dirty="0" smtClean="0"/>
              <a:t>förnuft! </a:t>
            </a:r>
            <a:r>
              <a:rPr lang="sv-FI" sz="4000" dirty="0" smtClean="0"/>
              <a:t>Denna punkt handlar resten av presentationen om</a:t>
            </a:r>
            <a:endParaRPr lang="sv-FI" sz="4000" dirty="0" smtClean="0"/>
          </a:p>
          <a:p>
            <a:pPr marL="0" indent="0" fontAlgn="t">
              <a:buNone/>
            </a:pPr>
            <a:endParaRPr lang="sv-FI" sz="4000" dirty="0"/>
          </a:p>
        </p:txBody>
      </p:sp>
    </p:spTree>
    <p:extLst>
      <p:ext uri="{BB962C8B-B14F-4D97-AF65-F5344CB8AC3E}">
        <p14:creationId xmlns:p14="http://schemas.microsoft.com/office/powerpoint/2010/main" val="38141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Lösenord, en omöjlig ekvation?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Lösenord behövs för alla tjänster där det behövs identifiering, </a:t>
            </a:r>
            <a:r>
              <a:rPr lang="sv-FI" dirty="0" err="1" smtClean="0"/>
              <a:t>s.k</a:t>
            </a:r>
            <a:r>
              <a:rPr lang="sv-FI" dirty="0" smtClean="0"/>
              <a:t> användarkonton</a:t>
            </a:r>
          </a:p>
          <a:p>
            <a:r>
              <a:rPr lang="sv-FI" dirty="0" smtClean="0"/>
              <a:t>Ju längre desto bättre:</a:t>
            </a:r>
          </a:p>
          <a:p>
            <a:pPr lvl="1"/>
            <a:r>
              <a:rPr lang="sv-FI" dirty="0" smtClean="0"/>
              <a:t>vV5Q45!L vs. </a:t>
            </a:r>
            <a:r>
              <a:rPr lang="sv-FI" dirty="0" err="1" smtClean="0"/>
              <a:t>KlementinSpåra</a:t>
            </a:r>
            <a:r>
              <a:rPr lang="sv-FI" dirty="0" smtClean="0"/>
              <a:t>! </a:t>
            </a:r>
            <a:r>
              <a:rPr lang="sv-FI" dirty="0"/>
              <a:t>v</a:t>
            </a:r>
            <a:r>
              <a:rPr lang="sv-FI" dirty="0" smtClean="0"/>
              <a:t>s. </a:t>
            </a:r>
            <a:r>
              <a:rPr lang="sv-FI" dirty="0" err="1" smtClean="0"/>
              <a:t>RobertsHundFifi</a:t>
            </a:r>
            <a:r>
              <a:rPr lang="sv-FI" dirty="0" smtClean="0"/>
              <a:t>?</a:t>
            </a:r>
          </a:p>
          <a:p>
            <a:r>
              <a:rPr lang="sv-FI" dirty="0" smtClean="0"/>
              <a:t>Skriv </a:t>
            </a:r>
            <a:r>
              <a:rPr lang="sv-FI" dirty="0" smtClean="0"/>
              <a:t>hellre upp än att ha korta lätta </a:t>
            </a:r>
            <a:r>
              <a:rPr lang="sv-FI" dirty="0" smtClean="0"/>
              <a:t>lösenord, men förvara dem tryggt</a:t>
            </a:r>
          </a:p>
          <a:p>
            <a:r>
              <a:rPr lang="sv-FI" dirty="0" smtClean="0"/>
              <a:t>Du kan använda datorns egen lösenordshanterare eller någon annan</a:t>
            </a:r>
            <a:endParaRPr lang="sv-FI" dirty="0" smtClean="0"/>
          </a:p>
          <a:p>
            <a:r>
              <a:rPr lang="sv-FI" dirty="0" smtClean="0"/>
              <a:t>Använd </a:t>
            </a:r>
            <a:r>
              <a:rPr lang="sv-FI" dirty="0" smtClean="0"/>
              <a:t>tvåfaktoridentifiering </a:t>
            </a:r>
            <a:r>
              <a:rPr lang="sv-FI" dirty="0" smtClean="0"/>
              <a:t>om </a:t>
            </a:r>
            <a:r>
              <a:rPr lang="sv-FI" dirty="0" smtClean="0"/>
              <a:t>möjligt</a:t>
            </a:r>
            <a:endParaRPr lang="sv-FI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083" y="4626046"/>
            <a:ext cx="2934109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4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/>
          <a:srcRect t="24475"/>
          <a:stretch/>
        </p:blipFill>
        <p:spPr>
          <a:xfrm>
            <a:off x="666992" y="1678488"/>
            <a:ext cx="10076836" cy="5179512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FI" sz="4800" dirty="0" smtClean="0"/>
              <a:t>Vad är hoten, viktigt exempel: </a:t>
            </a:r>
            <a:r>
              <a:rPr lang="sv-FI" sz="4800" b="1" dirty="0" smtClean="0"/>
              <a:t>Nätfiske</a:t>
            </a:r>
            <a:endParaRPr lang="sv-FI" sz="4800" b="1" dirty="0"/>
          </a:p>
        </p:txBody>
      </p:sp>
    </p:spTree>
    <p:extLst>
      <p:ext uri="{BB962C8B-B14F-4D97-AF65-F5344CB8AC3E}">
        <p14:creationId xmlns:p14="http://schemas.microsoft.com/office/powerpoint/2010/main" val="121237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Ett annat exempel: </a:t>
            </a:r>
            <a:r>
              <a:rPr lang="sv-FI" b="1" dirty="0" smtClean="0"/>
              <a:t>Nödrop</a:t>
            </a:r>
            <a:endParaRPr lang="sv-FI" b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05" y="1440493"/>
            <a:ext cx="11840189" cy="353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6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Ett tredje exempel: </a:t>
            </a:r>
            <a:r>
              <a:rPr lang="sv-FI" b="1" dirty="0" smtClean="0"/>
              <a:t>Nigeriabrev</a:t>
            </a:r>
            <a:endParaRPr lang="sv-FI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6" y="1396855"/>
            <a:ext cx="11831701" cy="423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53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Vad är lurarnas motiv?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2524" y="1690688"/>
            <a:ext cx="4460310" cy="3484432"/>
          </a:xfrm>
        </p:spPr>
        <p:txBody>
          <a:bodyPr/>
          <a:lstStyle/>
          <a:p>
            <a:r>
              <a:rPr lang="sv-FI" sz="3600" dirty="0"/>
              <a:t>Pengar</a:t>
            </a:r>
          </a:p>
          <a:p>
            <a:r>
              <a:rPr lang="sv-FI" sz="3600" dirty="0"/>
              <a:t>Lura någon annan på pengar</a:t>
            </a:r>
          </a:p>
          <a:p>
            <a:r>
              <a:rPr lang="sv-FI" sz="3600" dirty="0"/>
              <a:t>Använda dina uppgifter för att få pengar</a:t>
            </a:r>
          </a:p>
          <a:p>
            <a:pPr marL="0" indent="0">
              <a:buNone/>
            </a:pPr>
            <a:endParaRPr lang="sv-FI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258" y="1470932"/>
            <a:ext cx="6324234" cy="423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0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Var lurar farorna?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Epost</a:t>
            </a:r>
          </a:p>
          <a:p>
            <a:r>
              <a:rPr lang="sv-FI" dirty="0" smtClean="0"/>
              <a:t>Facebook</a:t>
            </a:r>
          </a:p>
          <a:p>
            <a:r>
              <a:rPr lang="sv-FI" dirty="0" smtClean="0"/>
              <a:t>Webbplatser</a:t>
            </a:r>
          </a:p>
          <a:p>
            <a:r>
              <a:rPr lang="sv-FI" dirty="0" smtClean="0"/>
              <a:t>SMS och telefon</a:t>
            </a:r>
          </a:p>
          <a:p>
            <a:pPr marL="0" indent="0">
              <a:buNone/>
            </a:pPr>
            <a:r>
              <a:rPr lang="sv-FI" dirty="0" smtClean="0"/>
              <a:t>... och på resa, på stan osv</a:t>
            </a:r>
            <a:endParaRPr lang="sv-FI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059" y="618118"/>
            <a:ext cx="1638529" cy="265784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465" y="3428046"/>
            <a:ext cx="4115374" cy="27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under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522" y="2457125"/>
            <a:ext cx="3719838" cy="371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Viktiga frågor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/>
          </a:bodyPr>
          <a:lstStyle/>
          <a:p>
            <a:r>
              <a:rPr lang="sv-FI" dirty="0"/>
              <a:t>Är något annorlunda än det brukar?</a:t>
            </a:r>
          </a:p>
          <a:p>
            <a:r>
              <a:rPr lang="sv-FI" dirty="0"/>
              <a:t>Kan det vara något skumt</a:t>
            </a:r>
            <a:r>
              <a:rPr lang="sv-FI" dirty="0" smtClean="0"/>
              <a:t>?</a:t>
            </a:r>
          </a:p>
          <a:p>
            <a:r>
              <a:rPr lang="sv-FI" dirty="0" smtClean="0"/>
              <a:t>Kunde någon komma över pengar på det här sättet?</a:t>
            </a:r>
          </a:p>
          <a:p>
            <a:r>
              <a:rPr lang="sv-FI" dirty="0" smtClean="0"/>
              <a:t>Varför </a:t>
            </a:r>
            <a:r>
              <a:rPr lang="sv-FI" dirty="0"/>
              <a:t>behöver de informationen? Borde de redan ha den?</a:t>
            </a:r>
          </a:p>
          <a:p>
            <a:r>
              <a:rPr lang="sv-FI" dirty="0" smtClean="0"/>
              <a:t>Behövs </a:t>
            </a:r>
            <a:r>
              <a:rPr lang="sv-FI" dirty="0"/>
              <a:t>uppgifterna för det du gör?</a:t>
            </a:r>
          </a:p>
          <a:p>
            <a:r>
              <a:rPr lang="sv-FI" dirty="0"/>
              <a:t>Är texten bra svenska eller maskinspråk?</a:t>
            </a:r>
          </a:p>
          <a:p>
            <a:r>
              <a:rPr lang="sv-FI" dirty="0"/>
              <a:t>Är webbadressen äkta och trovärdig</a:t>
            </a:r>
            <a:r>
              <a:rPr lang="sv-FI" dirty="0" smtClean="0"/>
              <a:t>?</a:t>
            </a:r>
          </a:p>
          <a:p>
            <a:r>
              <a:rPr lang="sv-FI" dirty="0" smtClean="0"/>
              <a:t>Är det säkert från den som uppges som avsändare?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68310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336</Words>
  <Application>Microsoft Office PowerPoint</Application>
  <PresentationFormat>Bredbild</PresentationFormat>
  <Paragraphs>50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Säker användning av dator och nättjänster</vt:lpstr>
      <vt:lpstr>Beakta det här för att vara säker på datorn</vt:lpstr>
      <vt:lpstr>Lösenord, en omöjlig ekvation?</vt:lpstr>
      <vt:lpstr>Vad är hoten, viktigt exempel: Nätfiske</vt:lpstr>
      <vt:lpstr>Ett annat exempel: Nödrop</vt:lpstr>
      <vt:lpstr>Ett tredje exempel: Nigeriabrev</vt:lpstr>
      <vt:lpstr>Vad är lurarnas motiv?</vt:lpstr>
      <vt:lpstr>Var lurar farorna?</vt:lpstr>
      <vt:lpstr>Viktiga frågor</vt:lpstr>
      <vt:lpstr>Vad kan du göra?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pensionärer behöver kunna om datorer</dc:title>
  <dc:creator>Robert Riska</dc:creator>
  <cp:lastModifiedBy>robert</cp:lastModifiedBy>
  <cp:revision>36</cp:revision>
  <dcterms:created xsi:type="dcterms:W3CDTF">2017-09-18T06:39:21Z</dcterms:created>
  <dcterms:modified xsi:type="dcterms:W3CDTF">2017-11-09T11:58:28Z</dcterms:modified>
</cp:coreProperties>
</file>