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492E-3FE0-49C2-8E8F-7ABFF5B924EC}" type="datetimeFigureOut">
              <a:rPr lang="sv-FI" smtClean="0"/>
              <a:t>01-02-2018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7371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492E-3FE0-49C2-8E8F-7ABFF5B924EC}" type="datetimeFigureOut">
              <a:rPr lang="sv-FI" smtClean="0"/>
              <a:t>01-02-2018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687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492E-3FE0-49C2-8E8F-7ABFF5B924EC}" type="datetimeFigureOut">
              <a:rPr lang="sv-FI" smtClean="0"/>
              <a:t>01-02-2018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6174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492E-3FE0-49C2-8E8F-7ABFF5B924EC}" type="datetimeFigureOut">
              <a:rPr lang="sv-FI" smtClean="0"/>
              <a:t>01-02-2018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3969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492E-3FE0-49C2-8E8F-7ABFF5B924EC}" type="datetimeFigureOut">
              <a:rPr lang="sv-FI" smtClean="0"/>
              <a:t>01-02-2018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0933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492E-3FE0-49C2-8E8F-7ABFF5B924EC}" type="datetimeFigureOut">
              <a:rPr lang="sv-FI" smtClean="0"/>
              <a:t>01-02-2018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6493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492E-3FE0-49C2-8E8F-7ABFF5B924EC}" type="datetimeFigureOut">
              <a:rPr lang="sv-FI" smtClean="0"/>
              <a:t>01-02-2018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7283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492E-3FE0-49C2-8E8F-7ABFF5B924EC}" type="datetimeFigureOut">
              <a:rPr lang="sv-FI" smtClean="0"/>
              <a:t>01-02-2018</a:t>
            </a:fld>
            <a:endParaRPr lang="sv-FI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7997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492E-3FE0-49C2-8E8F-7ABFF5B924EC}" type="datetimeFigureOut">
              <a:rPr lang="sv-FI" smtClean="0"/>
              <a:t>01-02-2018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921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492E-3FE0-49C2-8E8F-7ABFF5B924EC}" type="datetimeFigureOut">
              <a:rPr lang="sv-FI" smtClean="0"/>
              <a:t>01-02-2018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7973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492E-3FE0-49C2-8E8F-7ABFF5B924EC}" type="datetimeFigureOut">
              <a:rPr lang="sv-FI" smtClean="0"/>
              <a:t>01-02-2018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3287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8492E-3FE0-49C2-8E8F-7ABFF5B924EC}" type="datetimeFigureOut">
              <a:rPr lang="sv-FI" smtClean="0"/>
              <a:t>01-02-2018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7202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 smtClean="0"/>
              <a:t>Suomi.fi</a:t>
            </a:r>
            <a:endParaRPr lang="sv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dirty="0" smtClean="0"/>
              <a:t>Inloggning steg för steg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945878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71450"/>
            <a:ext cx="95250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5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694" y="-43347"/>
            <a:ext cx="12803387" cy="694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7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5220" y="-14768"/>
            <a:ext cx="12822439" cy="688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83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Meddelanden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 smtClean="0"/>
              <a:t>I slutet av 2017 kommer nuvarande meddelandetjänst ersättas </a:t>
            </a:r>
            <a:r>
              <a:rPr lang="sv-FI" smtClean="0"/>
              <a:t>av suomi.fi</a:t>
            </a:r>
          </a:p>
          <a:p>
            <a:r>
              <a:rPr lang="sv-FI" dirty="0" smtClean="0"/>
              <a:t>I </a:t>
            </a:r>
            <a:r>
              <a:rPr lang="sv-FI" dirty="0"/>
              <a:t>slutet av 2017 kan tjänsten även användas via en </a:t>
            </a:r>
            <a:r>
              <a:rPr lang="sv-FI" dirty="0" err="1"/>
              <a:t>mobilapp</a:t>
            </a:r>
            <a:r>
              <a:rPr lang="sv-FI" dirty="0" smtClean="0"/>
              <a:t>.</a:t>
            </a: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2563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0" y="590154"/>
            <a:ext cx="11317279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4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5720" y="-43347"/>
            <a:ext cx="13003440" cy="694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3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0457" y="-29058"/>
            <a:ext cx="12812913" cy="691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1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273" y="-24295"/>
            <a:ext cx="12860545" cy="690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1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483" y="-76689"/>
            <a:ext cx="13012966" cy="701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6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38100"/>
            <a:ext cx="1301115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0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483" y="-48110"/>
            <a:ext cx="13012966" cy="69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7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2378" y="-38584"/>
            <a:ext cx="12936755" cy="69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70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28</Words>
  <Application>Microsoft Office PowerPoint</Application>
  <PresentationFormat>Bredbild</PresentationFormat>
  <Paragraphs>5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Suomi.fi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Meddelanden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Suomi.fi steg för steg</dc:title>
  <dc:creator>robert</dc:creator>
  <cp:lastModifiedBy>robert</cp:lastModifiedBy>
  <cp:revision>6</cp:revision>
  <dcterms:created xsi:type="dcterms:W3CDTF">2017-11-08T09:44:41Z</dcterms:created>
  <dcterms:modified xsi:type="dcterms:W3CDTF">2018-02-01T07:27:04Z</dcterms:modified>
</cp:coreProperties>
</file>